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149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  <p:sp>
        <p:nvSpPr>
          <p:cNvPr id="32" name="Rectangle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42" name="Rectangle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56" name="Rectangle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5" name="Rectangle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6" name="Rectangle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7" name="Rectangle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0" name="Rectangle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Straight Connector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grpSp>
        <p:nvGrpSpPr>
          <p:cNvPr id="14" name="Group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Straight Connector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Straight Connector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7" name="Rectangle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4767AEE4-F5B2-4394-B3F6-8B698BF0A1F2}" type="datetimeFigureOut">
              <a:rPr lang="en-US" smtClean="0"/>
              <a:t>8/4/2018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13090406-7133-4A00-8246-50011A1D171E}" type="slidenum">
              <a:rPr lang="en-IN" smtClean="0"/>
              <a:t>‹#›</a:t>
            </a:fld>
            <a:endParaRPr lang="en-I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Photo Album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by </a:t>
            </a:r>
            <a:r>
              <a:rPr lang="en-IN" dirty="0" err="1" smtClean="0"/>
              <a:t>Haider</a:t>
            </a:r>
            <a:r>
              <a:rPr lang="en-IN" dirty="0" smtClean="0"/>
              <a:t> Ali Punjabi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rysanthemum.jp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ydrangeas.jp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Jellyfish.jp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ighthouse.jp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nguins.jp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ulips.jp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1</TotalTime>
  <Words>6</Words>
  <Application>Microsoft Office PowerPoint</Application>
  <PresentationFormat>On-screen Show (4:3)</PresentationFormat>
  <Paragraphs>2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Metro</vt:lpstr>
      <vt:lpstr>Photo Album</vt:lpstr>
      <vt:lpstr>Slide 2</vt:lpstr>
      <vt:lpstr>Slide 3</vt:lpstr>
      <vt:lpstr>Slide 4</vt:lpstr>
      <vt:lpstr>Slide 5</vt:lpstr>
      <vt:lpstr>Slide 6</vt:lpstr>
      <vt:lpstr>Slide 7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bca</dc:creator>
  <cp:lastModifiedBy>bca</cp:lastModifiedBy>
  <cp:revision>1</cp:revision>
  <dcterms:created xsi:type="dcterms:W3CDTF">2018-08-04T08:02:51Z</dcterms:created>
  <dcterms:modified xsi:type="dcterms:W3CDTF">2018-08-04T08:03:58Z</dcterms:modified>
</cp:coreProperties>
</file>

<file path=docProps/thumbnail.jpeg>
</file>